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68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EB00D9-E5D3-4FEB-A0D4-443C4831E533}" v="48" dt="2019-12-08T04:47:59.2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urav Lohani" userId="c3762b461f356146" providerId="LiveId" clId="{CBEB00D9-E5D3-4FEB-A0D4-443C4831E533}"/>
    <pc:docChg chg="undo custSel addSld modSld">
      <pc:chgData name="Gaurav Lohani" userId="c3762b461f356146" providerId="LiveId" clId="{CBEB00D9-E5D3-4FEB-A0D4-443C4831E533}" dt="2019-12-08T04:47:59.253" v="691" actId="1076"/>
      <pc:docMkLst>
        <pc:docMk/>
      </pc:docMkLst>
      <pc:sldChg chg="addSp modSp">
        <pc:chgData name="Gaurav Lohani" userId="c3762b461f356146" providerId="LiveId" clId="{CBEB00D9-E5D3-4FEB-A0D4-443C4831E533}" dt="2019-12-08T04:28:38.822" v="199" actId="1076"/>
        <pc:sldMkLst>
          <pc:docMk/>
          <pc:sldMk cId="0" sldId="257"/>
        </pc:sldMkLst>
        <pc:picChg chg="add mod">
          <ac:chgData name="Gaurav Lohani" userId="c3762b461f356146" providerId="LiveId" clId="{CBEB00D9-E5D3-4FEB-A0D4-443C4831E533}" dt="2019-12-08T04:28:38.822" v="199" actId="1076"/>
          <ac:picMkLst>
            <pc:docMk/>
            <pc:sldMk cId="0" sldId="257"/>
            <ac:picMk id="1026" creationId="{7EFF985D-0814-4921-9F5E-51379B865B5D}"/>
          </ac:picMkLst>
        </pc:picChg>
      </pc:sldChg>
      <pc:sldChg chg="addSp modSp">
        <pc:chgData name="Gaurav Lohani" userId="c3762b461f356146" providerId="LiveId" clId="{CBEB00D9-E5D3-4FEB-A0D4-443C4831E533}" dt="2019-12-08T04:38:16.594" v="313" actId="1076"/>
        <pc:sldMkLst>
          <pc:docMk/>
          <pc:sldMk cId="0" sldId="258"/>
        </pc:sldMkLst>
        <pc:spChg chg="mod">
          <ac:chgData name="Gaurav Lohani" userId="c3762b461f356146" providerId="LiveId" clId="{CBEB00D9-E5D3-4FEB-A0D4-443C4831E533}" dt="2019-12-08T04:38:08.520" v="308" actId="14100"/>
          <ac:spMkLst>
            <pc:docMk/>
            <pc:sldMk cId="0" sldId="258"/>
            <ac:spMk id="4" creationId="{00000000-0000-0000-0000-000000000000}"/>
          </ac:spMkLst>
        </pc:spChg>
        <pc:picChg chg="add mod">
          <ac:chgData name="Gaurav Lohani" userId="c3762b461f356146" providerId="LiveId" clId="{CBEB00D9-E5D3-4FEB-A0D4-443C4831E533}" dt="2019-12-08T04:38:16.594" v="313" actId="1076"/>
          <ac:picMkLst>
            <pc:docMk/>
            <pc:sldMk cId="0" sldId="258"/>
            <ac:picMk id="2050" creationId="{E44F76FE-E4FC-43C3-B672-85DF71C1D305}"/>
          </ac:picMkLst>
        </pc:picChg>
      </pc:sldChg>
      <pc:sldChg chg="addSp delSp modSp add">
        <pc:chgData name="Gaurav Lohani" userId="c3762b461f356146" providerId="LiveId" clId="{CBEB00D9-E5D3-4FEB-A0D4-443C4831E533}" dt="2019-12-08T04:22:26.864" v="28" actId="1076"/>
        <pc:sldMkLst>
          <pc:docMk/>
          <pc:sldMk cId="2455178271" sldId="260"/>
        </pc:sldMkLst>
        <pc:spChg chg="mod">
          <ac:chgData name="Gaurav Lohani" userId="c3762b461f356146" providerId="LiveId" clId="{CBEB00D9-E5D3-4FEB-A0D4-443C4831E533}" dt="2019-12-08T04:22:22.655" v="26" actId="1076"/>
          <ac:spMkLst>
            <pc:docMk/>
            <pc:sldMk cId="2455178271" sldId="260"/>
            <ac:spMk id="2" creationId="{36BCD996-098E-4821-B6E0-C3F80F417B64}"/>
          </ac:spMkLst>
        </pc:spChg>
        <pc:spChg chg="del">
          <ac:chgData name="Gaurav Lohani" userId="c3762b461f356146" providerId="LiveId" clId="{CBEB00D9-E5D3-4FEB-A0D4-443C4831E533}" dt="2019-12-08T04:19:47.433" v="20" actId="478"/>
          <ac:spMkLst>
            <pc:docMk/>
            <pc:sldMk cId="2455178271" sldId="260"/>
            <ac:spMk id="3" creationId="{06EF6764-6603-4C49-A3DF-CB9C0615A696}"/>
          </ac:spMkLst>
        </pc:spChg>
        <pc:picChg chg="add mod">
          <ac:chgData name="Gaurav Lohani" userId="c3762b461f356146" providerId="LiveId" clId="{CBEB00D9-E5D3-4FEB-A0D4-443C4831E533}" dt="2019-12-08T04:22:26.864" v="28" actId="1076"/>
          <ac:picMkLst>
            <pc:docMk/>
            <pc:sldMk cId="2455178271" sldId="260"/>
            <ac:picMk id="5" creationId="{2A9043B1-21C6-457B-BB72-F0A65B90FA41}"/>
          </ac:picMkLst>
        </pc:picChg>
      </pc:sldChg>
      <pc:sldChg chg="addSp delSp modSp add">
        <pc:chgData name="Gaurav Lohani" userId="c3762b461f356146" providerId="LiveId" clId="{CBEB00D9-E5D3-4FEB-A0D4-443C4831E533}" dt="2019-12-08T04:25:18.079" v="46" actId="1076"/>
        <pc:sldMkLst>
          <pc:docMk/>
          <pc:sldMk cId="2557526931" sldId="261"/>
        </pc:sldMkLst>
        <pc:spChg chg="mod">
          <ac:chgData name="Gaurav Lohani" userId="c3762b461f356146" providerId="LiveId" clId="{CBEB00D9-E5D3-4FEB-A0D4-443C4831E533}" dt="2019-12-08T04:22:45.573" v="41" actId="1076"/>
          <ac:spMkLst>
            <pc:docMk/>
            <pc:sldMk cId="2557526931" sldId="261"/>
            <ac:spMk id="2" creationId="{859F8AE9-1A15-4CDC-9F1E-0408FB2D1D4D}"/>
          </ac:spMkLst>
        </pc:spChg>
        <pc:spChg chg="del">
          <ac:chgData name="Gaurav Lohani" userId="c3762b461f356146" providerId="LiveId" clId="{CBEB00D9-E5D3-4FEB-A0D4-443C4831E533}" dt="2019-12-08T04:22:42.758" v="40" actId="478"/>
          <ac:spMkLst>
            <pc:docMk/>
            <pc:sldMk cId="2557526931" sldId="261"/>
            <ac:spMk id="3" creationId="{013CC26E-4564-4FF7-BFD2-B3AE2CB31AAF}"/>
          </ac:spMkLst>
        </pc:spChg>
        <pc:picChg chg="add del mod">
          <ac:chgData name="Gaurav Lohani" userId="c3762b461f356146" providerId="LiveId" clId="{CBEB00D9-E5D3-4FEB-A0D4-443C4831E533}" dt="2019-12-08T04:22:58.142" v="43" actId="478"/>
          <ac:picMkLst>
            <pc:docMk/>
            <pc:sldMk cId="2557526931" sldId="261"/>
            <ac:picMk id="5" creationId="{2375B2AC-8E15-4741-AC4B-1B8DE81DF4BD}"/>
          </ac:picMkLst>
        </pc:picChg>
        <pc:picChg chg="add mod">
          <ac:chgData name="Gaurav Lohani" userId="c3762b461f356146" providerId="LiveId" clId="{CBEB00D9-E5D3-4FEB-A0D4-443C4831E533}" dt="2019-12-08T04:25:18.079" v="46" actId="1076"/>
          <ac:picMkLst>
            <pc:docMk/>
            <pc:sldMk cId="2557526931" sldId="261"/>
            <ac:picMk id="7" creationId="{971B6531-3D83-4DC1-95BE-48D603A83C98}"/>
          </ac:picMkLst>
        </pc:picChg>
      </pc:sldChg>
      <pc:sldChg chg="addSp delSp modSp add">
        <pc:chgData name="Gaurav Lohani" userId="c3762b461f356146" providerId="LiveId" clId="{CBEB00D9-E5D3-4FEB-A0D4-443C4831E533}" dt="2019-12-08T04:34:37.320" v="277" actId="1076"/>
        <pc:sldMkLst>
          <pc:docMk/>
          <pc:sldMk cId="1188061750" sldId="262"/>
        </pc:sldMkLst>
        <pc:spChg chg="mod">
          <ac:chgData name="Gaurav Lohani" userId="c3762b461f356146" providerId="LiveId" clId="{CBEB00D9-E5D3-4FEB-A0D4-443C4831E533}" dt="2019-12-08T04:25:27.952" v="61" actId="20577"/>
          <ac:spMkLst>
            <pc:docMk/>
            <pc:sldMk cId="1188061750" sldId="262"/>
            <ac:spMk id="2" creationId="{774A04CA-B151-46A9-AB1F-3ACADA273781}"/>
          </ac:spMkLst>
        </pc:spChg>
        <pc:spChg chg="del">
          <ac:chgData name="Gaurav Lohani" userId="c3762b461f356146" providerId="LiveId" clId="{CBEB00D9-E5D3-4FEB-A0D4-443C4831E533}" dt="2019-12-08T04:25:30.763" v="62" actId="478"/>
          <ac:spMkLst>
            <pc:docMk/>
            <pc:sldMk cId="1188061750" sldId="262"/>
            <ac:spMk id="3" creationId="{FE8035D8-074C-4BE2-BDFF-CE8E056582B1}"/>
          </ac:spMkLst>
        </pc:spChg>
        <pc:picChg chg="add mod modCrop">
          <ac:chgData name="Gaurav Lohani" userId="c3762b461f356146" providerId="LiveId" clId="{CBEB00D9-E5D3-4FEB-A0D4-443C4831E533}" dt="2019-12-08T04:34:05.337" v="266" actId="1076"/>
          <ac:picMkLst>
            <pc:docMk/>
            <pc:sldMk cId="1188061750" sldId="262"/>
            <ac:picMk id="5" creationId="{BA7E6A21-CEEC-4477-852E-26AD670C8A89}"/>
          </ac:picMkLst>
        </pc:picChg>
        <pc:picChg chg="add del mod">
          <ac:chgData name="Gaurav Lohani" userId="c3762b461f356146" providerId="LiveId" clId="{CBEB00D9-E5D3-4FEB-A0D4-443C4831E533}" dt="2019-12-08T04:34:14.080" v="269" actId="478"/>
          <ac:picMkLst>
            <pc:docMk/>
            <pc:sldMk cId="1188061750" sldId="262"/>
            <ac:picMk id="7" creationId="{39705D55-456B-436D-A64B-41B5B1D45655}"/>
          </ac:picMkLst>
        </pc:picChg>
        <pc:picChg chg="add mod modCrop">
          <ac:chgData name="Gaurav Lohani" userId="c3762b461f356146" providerId="LiveId" clId="{CBEB00D9-E5D3-4FEB-A0D4-443C4831E533}" dt="2019-12-08T04:34:37.320" v="277" actId="1076"/>
          <ac:picMkLst>
            <pc:docMk/>
            <pc:sldMk cId="1188061750" sldId="262"/>
            <ac:picMk id="9" creationId="{2ACD0EDC-DC48-46B9-874D-94B467AD6432}"/>
          </ac:picMkLst>
        </pc:picChg>
      </pc:sldChg>
      <pc:sldChg chg="addSp delSp modSp add">
        <pc:chgData name="Gaurav Lohani" userId="c3762b461f356146" providerId="LiveId" clId="{CBEB00D9-E5D3-4FEB-A0D4-443C4831E533}" dt="2019-12-08T04:36:21.328" v="292" actId="1076"/>
        <pc:sldMkLst>
          <pc:docMk/>
          <pc:sldMk cId="1686578892" sldId="263"/>
        </pc:sldMkLst>
        <pc:spChg chg="mod">
          <ac:chgData name="Gaurav Lohani" userId="c3762b461f356146" providerId="LiveId" clId="{CBEB00D9-E5D3-4FEB-A0D4-443C4831E533}" dt="2019-12-08T04:25:39.093" v="78" actId="20577"/>
          <ac:spMkLst>
            <pc:docMk/>
            <pc:sldMk cId="1686578892" sldId="263"/>
            <ac:spMk id="2" creationId="{D11D0FF6-896F-4E54-8939-99808B8BA163}"/>
          </ac:spMkLst>
        </pc:spChg>
        <pc:spChg chg="del">
          <ac:chgData name="Gaurav Lohani" userId="c3762b461f356146" providerId="LiveId" clId="{CBEB00D9-E5D3-4FEB-A0D4-443C4831E533}" dt="2019-12-08T04:25:41.428" v="79" actId="478"/>
          <ac:spMkLst>
            <pc:docMk/>
            <pc:sldMk cId="1686578892" sldId="263"/>
            <ac:spMk id="3" creationId="{56EA7CC0-0BCC-4541-8C77-0D51FA30BC50}"/>
          </ac:spMkLst>
        </pc:spChg>
        <pc:picChg chg="add mod modCrop">
          <ac:chgData name="Gaurav Lohani" userId="c3762b461f356146" providerId="LiveId" clId="{CBEB00D9-E5D3-4FEB-A0D4-443C4831E533}" dt="2019-12-08T04:35:14.619" v="284" actId="1076"/>
          <ac:picMkLst>
            <pc:docMk/>
            <pc:sldMk cId="1686578892" sldId="263"/>
            <ac:picMk id="5" creationId="{AE1B1E5E-557A-451B-BD9F-55CF6986FE96}"/>
          </ac:picMkLst>
        </pc:picChg>
        <pc:picChg chg="add mod modCrop">
          <ac:chgData name="Gaurav Lohani" userId="c3762b461f356146" providerId="LiveId" clId="{CBEB00D9-E5D3-4FEB-A0D4-443C4831E533}" dt="2019-12-08T04:36:21.328" v="292" actId="1076"/>
          <ac:picMkLst>
            <pc:docMk/>
            <pc:sldMk cId="1686578892" sldId="263"/>
            <ac:picMk id="7" creationId="{C2132BC8-9CA1-4057-A514-1F7A8EBBD593}"/>
          </ac:picMkLst>
        </pc:picChg>
      </pc:sldChg>
      <pc:sldChg chg="addSp delSp modSp add">
        <pc:chgData name="Gaurav Lohani" userId="c3762b461f356146" providerId="LiveId" clId="{CBEB00D9-E5D3-4FEB-A0D4-443C4831E533}" dt="2019-12-08T04:37:41.637" v="307" actId="1076"/>
        <pc:sldMkLst>
          <pc:docMk/>
          <pc:sldMk cId="2017281163" sldId="264"/>
        </pc:sldMkLst>
        <pc:spChg chg="mod">
          <ac:chgData name="Gaurav Lohani" userId="c3762b461f356146" providerId="LiveId" clId="{CBEB00D9-E5D3-4FEB-A0D4-443C4831E533}" dt="2019-12-08T04:25:49.860" v="92" actId="20577"/>
          <ac:spMkLst>
            <pc:docMk/>
            <pc:sldMk cId="2017281163" sldId="264"/>
            <ac:spMk id="2" creationId="{A0B4454E-9673-47A8-81B3-DE9EC35498CB}"/>
          </ac:spMkLst>
        </pc:spChg>
        <pc:spChg chg="del">
          <ac:chgData name="Gaurav Lohani" userId="c3762b461f356146" providerId="LiveId" clId="{CBEB00D9-E5D3-4FEB-A0D4-443C4831E533}" dt="2019-12-08T04:25:53.733" v="93" actId="478"/>
          <ac:spMkLst>
            <pc:docMk/>
            <pc:sldMk cId="2017281163" sldId="264"/>
            <ac:spMk id="3" creationId="{96C0F845-2D05-4EDA-9B80-EDACE386A4B4}"/>
          </ac:spMkLst>
        </pc:spChg>
        <pc:picChg chg="add mod modCrop">
          <ac:chgData name="Gaurav Lohani" userId="c3762b461f356146" providerId="LiveId" clId="{CBEB00D9-E5D3-4FEB-A0D4-443C4831E533}" dt="2019-12-08T04:37:14.879" v="300" actId="1076"/>
          <ac:picMkLst>
            <pc:docMk/>
            <pc:sldMk cId="2017281163" sldId="264"/>
            <ac:picMk id="5" creationId="{CADD05DC-97DF-4293-94D5-8C139CB81EC3}"/>
          </ac:picMkLst>
        </pc:picChg>
        <pc:picChg chg="add mod modCrop">
          <ac:chgData name="Gaurav Lohani" userId="c3762b461f356146" providerId="LiveId" clId="{CBEB00D9-E5D3-4FEB-A0D4-443C4831E533}" dt="2019-12-08T04:37:41.637" v="307" actId="1076"/>
          <ac:picMkLst>
            <pc:docMk/>
            <pc:sldMk cId="2017281163" sldId="264"/>
            <ac:picMk id="7" creationId="{C47D6E20-488E-4F65-BB44-EE92B71A4F49}"/>
          </ac:picMkLst>
        </pc:picChg>
      </pc:sldChg>
      <pc:sldChg chg="addSp delSp modSp add">
        <pc:chgData name="Gaurav Lohani" userId="c3762b461f356146" providerId="LiveId" clId="{CBEB00D9-E5D3-4FEB-A0D4-443C4831E533}" dt="2019-12-08T04:30:39.656" v="218" actId="208"/>
        <pc:sldMkLst>
          <pc:docMk/>
          <pc:sldMk cId="4022356349" sldId="265"/>
        </pc:sldMkLst>
        <pc:spChg chg="mod">
          <ac:chgData name="Gaurav Lohani" userId="c3762b461f356146" providerId="LiveId" clId="{CBEB00D9-E5D3-4FEB-A0D4-443C4831E533}" dt="2019-12-08T04:26:35.905" v="109" actId="20577"/>
          <ac:spMkLst>
            <pc:docMk/>
            <pc:sldMk cId="4022356349" sldId="265"/>
            <ac:spMk id="2" creationId="{60AB9C2A-44C2-4677-9CAE-E9FD20305042}"/>
          </ac:spMkLst>
        </pc:spChg>
        <pc:spChg chg="del">
          <ac:chgData name="Gaurav Lohani" userId="c3762b461f356146" providerId="LiveId" clId="{CBEB00D9-E5D3-4FEB-A0D4-443C4831E533}" dt="2019-12-08T04:26:38.769" v="110" actId="478"/>
          <ac:spMkLst>
            <pc:docMk/>
            <pc:sldMk cId="4022356349" sldId="265"/>
            <ac:spMk id="3" creationId="{A387AB08-041B-4E03-A50F-73297998A24E}"/>
          </ac:spMkLst>
        </pc:spChg>
        <pc:picChg chg="add mod modCrop">
          <ac:chgData name="Gaurav Lohani" userId="c3762b461f356146" providerId="LiveId" clId="{CBEB00D9-E5D3-4FEB-A0D4-443C4831E533}" dt="2019-12-08T04:30:32.212" v="216" actId="732"/>
          <ac:picMkLst>
            <pc:docMk/>
            <pc:sldMk cId="4022356349" sldId="265"/>
            <ac:picMk id="5" creationId="{11C00F27-56EF-4733-AD17-35CEE556E245}"/>
          </ac:picMkLst>
        </pc:picChg>
        <pc:picChg chg="add mod modCrop">
          <ac:chgData name="Gaurav Lohani" userId="c3762b461f356146" providerId="LiveId" clId="{CBEB00D9-E5D3-4FEB-A0D4-443C4831E533}" dt="2019-12-08T04:30:39.656" v="218" actId="208"/>
          <ac:picMkLst>
            <pc:docMk/>
            <pc:sldMk cId="4022356349" sldId="265"/>
            <ac:picMk id="7" creationId="{6DC8CBC9-6CD9-4687-AABB-8F9E949B77BA}"/>
          </ac:picMkLst>
        </pc:picChg>
      </pc:sldChg>
      <pc:sldChg chg="addSp delSp modSp add">
        <pc:chgData name="Gaurav Lohani" userId="c3762b461f356146" providerId="LiveId" clId="{CBEB00D9-E5D3-4FEB-A0D4-443C4831E533}" dt="2019-12-08T04:32:31.250" v="248" actId="1076"/>
        <pc:sldMkLst>
          <pc:docMk/>
          <pc:sldMk cId="3993146676" sldId="266"/>
        </pc:sldMkLst>
        <pc:spChg chg="mod">
          <ac:chgData name="Gaurav Lohani" userId="c3762b461f356146" providerId="LiveId" clId="{CBEB00D9-E5D3-4FEB-A0D4-443C4831E533}" dt="2019-12-08T04:26:47.471" v="133" actId="20577"/>
          <ac:spMkLst>
            <pc:docMk/>
            <pc:sldMk cId="3993146676" sldId="266"/>
            <ac:spMk id="2" creationId="{B5E65068-90FA-42AB-8851-2A618915107B}"/>
          </ac:spMkLst>
        </pc:spChg>
        <pc:spChg chg="del">
          <ac:chgData name="Gaurav Lohani" userId="c3762b461f356146" providerId="LiveId" clId="{CBEB00D9-E5D3-4FEB-A0D4-443C4831E533}" dt="2019-12-08T04:26:50.219" v="134" actId="478"/>
          <ac:spMkLst>
            <pc:docMk/>
            <pc:sldMk cId="3993146676" sldId="266"/>
            <ac:spMk id="3" creationId="{365CFE28-02E5-4981-AE33-850F9AEEE5E7}"/>
          </ac:spMkLst>
        </pc:spChg>
        <pc:picChg chg="add mod modCrop">
          <ac:chgData name="Gaurav Lohani" userId="c3762b461f356146" providerId="LiveId" clId="{CBEB00D9-E5D3-4FEB-A0D4-443C4831E533}" dt="2019-12-08T04:32:25.712" v="246" actId="14100"/>
          <ac:picMkLst>
            <pc:docMk/>
            <pc:sldMk cId="3993146676" sldId="266"/>
            <ac:picMk id="5" creationId="{B808BFC2-E48E-445C-90F0-6550AF6CC385}"/>
          </ac:picMkLst>
        </pc:picChg>
        <pc:picChg chg="add mod modCrop">
          <ac:chgData name="Gaurav Lohani" userId="c3762b461f356146" providerId="LiveId" clId="{CBEB00D9-E5D3-4FEB-A0D4-443C4831E533}" dt="2019-12-08T04:32:31.250" v="248" actId="1076"/>
          <ac:picMkLst>
            <pc:docMk/>
            <pc:sldMk cId="3993146676" sldId="266"/>
            <ac:picMk id="7" creationId="{F3ACE57B-FDE7-4D77-AFA4-B20EE0A2B799}"/>
          </ac:picMkLst>
        </pc:picChg>
      </pc:sldChg>
      <pc:sldChg chg="addSp delSp modSp add">
        <pc:chgData name="Gaurav Lohani" userId="c3762b461f356146" providerId="LiveId" clId="{CBEB00D9-E5D3-4FEB-A0D4-443C4831E533}" dt="2019-12-08T04:33:15.179" v="260" actId="1076"/>
        <pc:sldMkLst>
          <pc:docMk/>
          <pc:sldMk cId="1968227151" sldId="267"/>
        </pc:sldMkLst>
        <pc:spChg chg="mod">
          <ac:chgData name="Gaurav Lohani" userId="c3762b461f356146" providerId="LiveId" clId="{CBEB00D9-E5D3-4FEB-A0D4-443C4831E533}" dt="2019-12-08T04:27:03.496" v="157" actId="20577"/>
          <ac:spMkLst>
            <pc:docMk/>
            <pc:sldMk cId="1968227151" sldId="267"/>
            <ac:spMk id="2" creationId="{DAAA5287-C4D6-4420-BB28-C462C357E50C}"/>
          </ac:spMkLst>
        </pc:spChg>
        <pc:spChg chg="del">
          <ac:chgData name="Gaurav Lohani" userId="c3762b461f356146" providerId="LiveId" clId="{CBEB00D9-E5D3-4FEB-A0D4-443C4831E533}" dt="2019-12-08T04:27:06.872" v="158" actId="478"/>
          <ac:spMkLst>
            <pc:docMk/>
            <pc:sldMk cId="1968227151" sldId="267"/>
            <ac:spMk id="3" creationId="{C842B9BB-6DC5-4E46-91CF-4B2485B81BA3}"/>
          </ac:spMkLst>
        </pc:spChg>
        <pc:picChg chg="add mod modCrop">
          <ac:chgData name="Gaurav Lohani" userId="c3762b461f356146" providerId="LiveId" clId="{CBEB00D9-E5D3-4FEB-A0D4-443C4831E533}" dt="2019-12-08T04:33:15.179" v="260" actId="1076"/>
          <ac:picMkLst>
            <pc:docMk/>
            <pc:sldMk cId="1968227151" sldId="267"/>
            <ac:picMk id="5" creationId="{53A4D22B-7CEB-44FB-B561-710700AB6ADB}"/>
          </ac:picMkLst>
        </pc:picChg>
      </pc:sldChg>
      <pc:sldChg chg="delSp modSp add">
        <pc:chgData name="Gaurav Lohani" userId="c3762b461f356146" providerId="LiveId" clId="{CBEB00D9-E5D3-4FEB-A0D4-443C4831E533}" dt="2019-12-08T04:27:52.462" v="194" actId="1076"/>
        <pc:sldMkLst>
          <pc:docMk/>
          <pc:sldMk cId="1957020767" sldId="268"/>
        </pc:sldMkLst>
        <pc:spChg chg="mod">
          <ac:chgData name="Gaurav Lohani" userId="c3762b461f356146" providerId="LiveId" clId="{CBEB00D9-E5D3-4FEB-A0D4-443C4831E533}" dt="2019-12-08T04:27:52.462" v="194" actId="1076"/>
          <ac:spMkLst>
            <pc:docMk/>
            <pc:sldMk cId="1957020767" sldId="268"/>
            <ac:spMk id="2" creationId="{689D4231-6331-4798-BA9A-FDD8E6A69ECB}"/>
          </ac:spMkLst>
        </pc:spChg>
        <pc:spChg chg="del">
          <ac:chgData name="Gaurav Lohani" userId="c3762b461f356146" providerId="LiveId" clId="{CBEB00D9-E5D3-4FEB-A0D4-443C4831E533}" dt="2019-12-08T04:27:38.246" v="178" actId="478"/>
          <ac:spMkLst>
            <pc:docMk/>
            <pc:sldMk cId="1957020767" sldId="268"/>
            <ac:spMk id="3" creationId="{CCF325C9-9461-44F0-B3BA-B742EA97101C}"/>
          </ac:spMkLst>
        </pc:spChg>
      </pc:sldChg>
      <pc:sldChg chg="addSp delSp modSp add">
        <pc:chgData name="Gaurav Lohani" userId="c3762b461f356146" providerId="LiveId" clId="{CBEB00D9-E5D3-4FEB-A0D4-443C4831E533}" dt="2019-12-08T04:40:05.622" v="342" actId="1076"/>
        <pc:sldMkLst>
          <pc:docMk/>
          <pc:sldMk cId="2587101654" sldId="269"/>
        </pc:sldMkLst>
        <pc:spChg chg="mod">
          <ac:chgData name="Gaurav Lohani" userId="c3762b461f356146" providerId="LiveId" clId="{CBEB00D9-E5D3-4FEB-A0D4-443C4831E533}" dt="2019-12-08T04:39:47.240" v="334" actId="20577"/>
          <ac:spMkLst>
            <pc:docMk/>
            <pc:sldMk cId="2587101654" sldId="269"/>
            <ac:spMk id="2" creationId="{77374606-DE8B-4262-8733-29FE807E2430}"/>
          </ac:spMkLst>
        </pc:spChg>
        <pc:spChg chg="del">
          <ac:chgData name="Gaurav Lohani" userId="c3762b461f356146" providerId="LiveId" clId="{CBEB00D9-E5D3-4FEB-A0D4-443C4831E533}" dt="2019-12-08T04:39:50.069" v="335" actId="478"/>
          <ac:spMkLst>
            <pc:docMk/>
            <pc:sldMk cId="2587101654" sldId="269"/>
            <ac:spMk id="3" creationId="{8B46E017-CE58-437F-BFD4-A631F410CC16}"/>
          </ac:spMkLst>
        </pc:spChg>
        <pc:picChg chg="add mod">
          <ac:chgData name="Gaurav Lohani" userId="c3762b461f356146" providerId="LiveId" clId="{CBEB00D9-E5D3-4FEB-A0D4-443C4831E533}" dt="2019-12-08T04:40:05.622" v="342" actId="1076"/>
          <ac:picMkLst>
            <pc:docMk/>
            <pc:sldMk cId="2587101654" sldId="269"/>
            <ac:picMk id="4" creationId="{30EC8B20-511A-48FE-92D8-37A1B3B21262}"/>
          </ac:picMkLst>
        </pc:picChg>
      </pc:sldChg>
      <pc:sldChg chg="addSp delSp modSp add">
        <pc:chgData name="Gaurav Lohani" userId="c3762b461f356146" providerId="LiveId" clId="{CBEB00D9-E5D3-4FEB-A0D4-443C4831E533}" dt="2019-12-08T04:41:08.015" v="374" actId="1076"/>
        <pc:sldMkLst>
          <pc:docMk/>
          <pc:sldMk cId="277858573" sldId="270"/>
        </pc:sldMkLst>
        <pc:spChg chg="mod">
          <ac:chgData name="Gaurav Lohani" userId="c3762b461f356146" providerId="LiveId" clId="{CBEB00D9-E5D3-4FEB-A0D4-443C4831E533}" dt="2019-12-08T04:40:47.832" v="367" actId="1076"/>
          <ac:spMkLst>
            <pc:docMk/>
            <pc:sldMk cId="277858573" sldId="270"/>
            <ac:spMk id="2" creationId="{AEB08A55-E535-476F-929F-C384311599E7}"/>
          </ac:spMkLst>
        </pc:spChg>
        <pc:spChg chg="del">
          <ac:chgData name="Gaurav Lohani" userId="c3762b461f356146" providerId="LiveId" clId="{CBEB00D9-E5D3-4FEB-A0D4-443C4831E533}" dt="2019-12-08T04:40:22.223" v="364" actId="478"/>
          <ac:spMkLst>
            <pc:docMk/>
            <pc:sldMk cId="277858573" sldId="270"/>
            <ac:spMk id="3" creationId="{9D4C48F4-1228-4EDC-AA54-7B676BBA24FE}"/>
          </ac:spMkLst>
        </pc:spChg>
        <pc:picChg chg="add mod">
          <ac:chgData name="Gaurav Lohani" userId="c3762b461f356146" providerId="LiveId" clId="{CBEB00D9-E5D3-4FEB-A0D4-443C4831E533}" dt="2019-12-08T04:41:08.015" v="374" actId="1076"/>
          <ac:picMkLst>
            <pc:docMk/>
            <pc:sldMk cId="277858573" sldId="270"/>
            <ac:picMk id="5" creationId="{E034BDA2-5D5D-4FE9-9D50-460B8543F94C}"/>
          </ac:picMkLst>
        </pc:picChg>
      </pc:sldChg>
      <pc:sldChg chg="addSp delSp modSp add">
        <pc:chgData name="Gaurav Lohani" userId="c3762b461f356146" providerId="LiveId" clId="{CBEB00D9-E5D3-4FEB-A0D4-443C4831E533}" dt="2019-12-08T04:47:59.253" v="691" actId="1076"/>
        <pc:sldMkLst>
          <pc:docMk/>
          <pc:sldMk cId="3621133336" sldId="271"/>
        </pc:sldMkLst>
        <pc:spChg chg="mod">
          <ac:chgData name="Gaurav Lohani" userId="c3762b461f356146" providerId="LiveId" clId="{CBEB00D9-E5D3-4FEB-A0D4-443C4831E533}" dt="2019-12-08T04:42:25.382" v="389" actId="20577"/>
          <ac:spMkLst>
            <pc:docMk/>
            <pc:sldMk cId="3621133336" sldId="271"/>
            <ac:spMk id="2" creationId="{B96328E6-322E-4523-9059-8FB76AB6E971}"/>
          </ac:spMkLst>
        </pc:spChg>
        <pc:spChg chg="del">
          <ac:chgData name="Gaurav Lohani" userId="c3762b461f356146" providerId="LiveId" clId="{CBEB00D9-E5D3-4FEB-A0D4-443C4831E533}" dt="2019-12-08T04:42:28.144" v="390" actId="478"/>
          <ac:spMkLst>
            <pc:docMk/>
            <pc:sldMk cId="3621133336" sldId="271"/>
            <ac:spMk id="3" creationId="{CBEABB94-4BEB-4D4E-A83A-256F7E0630A7}"/>
          </ac:spMkLst>
        </pc:spChg>
        <pc:spChg chg="add mod">
          <ac:chgData name="Gaurav Lohani" userId="c3762b461f356146" providerId="LiveId" clId="{CBEB00D9-E5D3-4FEB-A0D4-443C4831E533}" dt="2019-12-08T04:47:54.676" v="689" actId="20577"/>
          <ac:spMkLst>
            <pc:docMk/>
            <pc:sldMk cId="3621133336" sldId="271"/>
            <ac:spMk id="4" creationId="{F93C38AE-80D7-49BE-A3D6-190CD206D603}"/>
          </ac:spMkLst>
        </pc:spChg>
        <pc:picChg chg="add mod">
          <ac:chgData name="Gaurav Lohani" userId="c3762b461f356146" providerId="LiveId" clId="{CBEB00D9-E5D3-4FEB-A0D4-443C4831E533}" dt="2019-12-08T04:47:59.253" v="691" actId="1076"/>
          <ac:picMkLst>
            <pc:docMk/>
            <pc:sldMk cId="3621133336" sldId="271"/>
            <ac:picMk id="3074" creationId="{2E06C83D-B91E-461F-AF75-E030061F43D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3" y="2857501"/>
            <a:ext cx="3733819" cy="68315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1" y="2922758"/>
            <a:ext cx="3733801" cy="144018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1" y="3086375"/>
            <a:ext cx="3733801" cy="6858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3123302"/>
            <a:ext cx="1965960" cy="13716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3149679"/>
            <a:ext cx="1965960" cy="6858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2971800"/>
            <a:ext cx="3063240" cy="20574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3045737"/>
            <a:ext cx="160020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2737246"/>
            <a:ext cx="9144000" cy="183128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" y="2756646"/>
            <a:ext cx="9144001" cy="10550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2732318"/>
            <a:ext cx="2729950" cy="1863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2776275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801416"/>
            <a:ext cx="8458200" cy="1102519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2924953"/>
            <a:ext cx="4953000" cy="131445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3154680"/>
            <a:ext cx="960120" cy="342900"/>
          </a:xfrm>
        </p:spPr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3153966"/>
            <a:ext cx="1295400" cy="342900"/>
          </a:xfrm>
        </p:spPr>
        <p:txBody>
          <a:bodyPr/>
          <a:lstStyle/>
          <a:p>
            <a:endParaRPr lang="en-I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852"/>
            <a:ext cx="747712" cy="27432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857250"/>
            <a:ext cx="1905000" cy="4114800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857250"/>
            <a:ext cx="6248400" cy="411480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485901"/>
            <a:ext cx="7772400" cy="1021556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25316"/>
            <a:ext cx="7772400" cy="1132284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87069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87069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7250"/>
            <a:ext cx="8382000" cy="802386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683728"/>
            <a:ext cx="4041648" cy="3429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6" y="1683728"/>
            <a:ext cx="4041775" cy="3429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031389"/>
            <a:ext cx="4041648" cy="29146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5" y="2031389"/>
            <a:ext cx="4041775" cy="29146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7250"/>
            <a:ext cx="8229600" cy="802386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459486"/>
            <a:ext cx="957264" cy="342900"/>
          </a:xfrm>
        </p:spPr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459486"/>
            <a:ext cx="1325880" cy="342900"/>
          </a:xfr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1704"/>
            <a:ext cx="762000" cy="274320"/>
          </a:xfrm>
        </p:spPr>
        <p:txBody>
          <a:bodyPr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826478"/>
            <a:ext cx="3383280" cy="658368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1508045"/>
            <a:ext cx="3383280" cy="346329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582215"/>
            <a:ext cx="5102352" cy="438912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5" y="831870"/>
            <a:ext cx="586803" cy="3511228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857250"/>
            <a:ext cx="4572000" cy="3429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2455731"/>
            <a:ext cx="2590800" cy="1887367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275114"/>
            <a:ext cx="9144000" cy="6330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0"/>
            <a:ext cx="9144000" cy="232997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1" y="231207"/>
            <a:ext cx="9144001" cy="6858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3" y="270185"/>
            <a:ext cx="3733819" cy="68315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1" y="330085"/>
            <a:ext cx="3733801" cy="135026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373128"/>
            <a:ext cx="3063240" cy="20574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441707"/>
            <a:ext cx="160020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1501"/>
            <a:ext cx="57626" cy="466344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1501"/>
            <a:ext cx="27432" cy="466344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1501"/>
            <a:ext cx="9144" cy="466344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1501"/>
            <a:ext cx="27432" cy="466344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285"/>
            <a:ext cx="54864" cy="438912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285"/>
            <a:ext cx="9144" cy="438912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857250"/>
            <a:ext cx="8229600" cy="8001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87068"/>
            <a:ext cx="8229600" cy="324383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459486"/>
            <a:ext cx="957264" cy="3429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C3540137-1290-4453-B4AD-DB052C1AD2CC}" type="datetimeFigureOut">
              <a:rPr lang="en-IN" smtClean="0"/>
              <a:t>07-12-2019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459486"/>
            <a:ext cx="1325880" cy="3429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IN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1704"/>
            <a:ext cx="762000" cy="27432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5266D6AD-EA6F-4F1A-A2D5-9EE6BFA92E64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06769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chemeClr val="bg1"/>
                </a:solidFill>
              </a:rPr>
              <a:t>Homeless Management System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87624" y="3147814"/>
            <a:ext cx="30963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Team Pulse</a:t>
            </a:r>
          </a:p>
          <a:p>
            <a:endParaRPr lang="en-IN" dirty="0"/>
          </a:p>
          <a:p>
            <a:r>
              <a:rPr lang="en-IN" dirty="0"/>
              <a:t>Rachit </a:t>
            </a:r>
            <a:r>
              <a:rPr lang="en-IN" dirty="0" err="1"/>
              <a:t>Agarwal</a:t>
            </a:r>
            <a:endParaRPr lang="en-IN" dirty="0"/>
          </a:p>
          <a:p>
            <a:r>
              <a:rPr lang="en-IN" dirty="0" err="1"/>
              <a:t>Gaurav</a:t>
            </a:r>
            <a:r>
              <a:rPr lang="en-IN" dirty="0"/>
              <a:t> </a:t>
            </a:r>
            <a:r>
              <a:rPr lang="en-IN" dirty="0" err="1"/>
              <a:t>Lohani</a:t>
            </a:r>
            <a:endParaRPr lang="en-IN" dirty="0"/>
          </a:p>
          <a:p>
            <a:r>
              <a:rPr lang="en-IN" dirty="0" err="1"/>
              <a:t>Vidhi</a:t>
            </a:r>
            <a:r>
              <a:rPr lang="en-IN" dirty="0"/>
              <a:t> Patel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B9C2A-44C2-4677-9CAE-E9FD20305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Doctor Use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C00F27-56EF-4733-AD17-35CEE556E2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34"/>
          <a:stretch/>
        </p:blipFill>
        <p:spPr>
          <a:xfrm>
            <a:off x="457200" y="1658497"/>
            <a:ext cx="3962401" cy="206538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C8CBC9-6CD9-4687-AABB-8F9E949B77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91"/>
          <a:stretch/>
        </p:blipFill>
        <p:spPr>
          <a:xfrm>
            <a:off x="4846374" y="2406031"/>
            <a:ext cx="3840426" cy="206538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22356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65068-90FA-42AB-8851-2A6189151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Assistant Use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08BFC2-E48E-445C-90F0-6550AF6CC3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70"/>
          <a:stretch/>
        </p:blipFill>
        <p:spPr>
          <a:xfrm>
            <a:off x="611561" y="1711653"/>
            <a:ext cx="3995788" cy="208423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ACE57B-FDE7-4D77-AFA4-B20EE0A2B7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77"/>
          <a:stretch/>
        </p:blipFill>
        <p:spPr>
          <a:xfrm>
            <a:off x="4777226" y="2341429"/>
            <a:ext cx="3768966" cy="20145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93146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A5287-C4D6-4420-BB28-C462C357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Monetary Unit Use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A4D22B-7CEB-44FB-B561-710700AB6A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1" b="5201"/>
          <a:stretch/>
        </p:blipFill>
        <p:spPr>
          <a:xfrm>
            <a:off x="1439652" y="1653912"/>
            <a:ext cx="6264696" cy="325603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68227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4606-DE8B-4262-8733-29FE807E2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Invoice Generation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EC8B20-511A-48FE-92D8-37A1B3B21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1563638"/>
            <a:ext cx="3456384" cy="343880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87101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08A55-E535-476F-929F-C38431159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78604"/>
            <a:ext cx="8229600" cy="800100"/>
          </a:xfrm>
        </p:spPr>
        <p:txBody>
          <a:bodyPr/>
          <a:lstStyle/>
          <a:p>
            <a:r>
              <a:rPr lang="en-US" dirty="0"/>
              <a:t>Email Notification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34BDA2-5D5D-4FE9-9D50-460B8543F9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567" y="1347614"/>
            <a:ext cx="2010866" cy="357666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7858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328E6-322E-4523-9059-8FB76AB6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93C38AE-80D7-49BE-A3D6-190CD206D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07654"/>
            <a:ext cx="5364088" cy="3243834"/>
          </a:xfrm>
        </p:spPr>
        <p:txBody>
          <a:bodyPr>
            <a:normAutofit lnSpcReduction="10000"/>
          </a:bodyPr>
          <a:lstStyle/>
          <a:p>
            <a:pPr algn="just">
              <a:buNone/>
            </a:pPr>
            <a:r>
              <a:rPr lang="en-IN" sz="2000" b="1" dirty="0">
                <a:latin typeface="+mj-lt"/>
              </a:rPr>
              <a:t>   Google Maps can be used for identifying the nearest shelter location to the homeless person.</a:t>
            </a:r>
          </a:p>
          <a:p>
            <a:pPr algn="just">
              <a:buNone/>
            </a:pPr>
            <a:endParaRPr lang="en-IN" sz="2000" b="1" dirty="0">
              <a:latin typeface="+mj-lt"/>
            </a:endParaRPr>
          </a:p>
          <a:p>
            <a:pPr algn="just">
              <a:buNone/>
            </a:pPr>
            <a:r>
              <a:rPr lang="en-IN" sz="2000" b="1" dirty="0">
                <a:latin typeface="+mj-lt"/>
              </a:rPr>
              <a:t>   Reporting can be done based on the number of homeless people captured versus the census in order to calculate per capita homeless ratio.</a:t>
            </a:r>
          </a:p>
          <a:p>
            <a:pPr algn="just">
              <a:buNone/>
            </a:pPr>
            <a:endParaRPr lang="en-IN" sz="2000" b="1" dirty="0">
              <a:latin typeface="+mj-lt"/>
            </a:endParaRPr>
          </a:p>
          <a:p>
            <a:pPr algn="just">
              <a:buNone/>
            </a:pPr>
            <a:r>
              <a:rPr lang="en-IN" sz="2000" b="1" dirty="0">
                <a:latin typeface="+mj-lt"/>
              </a:rPr>
              <a:t>    </a:t>
            </a:r>
            <a:endParaRPr lang="en-IN" sz="2000" dirty="0">
              <a:latin typeface="+mj-lt"/>
            </a:endParaRPr>
          </a:p>
        </p:txBody>
      </p:sp>
      <p:pic>
        <p:nvPicPr>
          <p:cNvPr id="3074" name="Picture 2" descr="Image result for future scope">
            <a:extLst>
              <a:ext uri="{FF2B5EF4-FFF2-40B4-BE49-F238E27FC236}">
                <a16:creationId xmlns:a16="http://schemas.microsoft.com/office/drawing/2014/main" id="{2E06C83D-B91E-461F-AF75-E030061F43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01"/>
          <a:stretch/>
        </p:blipFill>
        <p:spPr bwMode="auto">
          <a:xfrm>
            <a:off x="5796136" y="1901790"/>
            <a:ext cx="2633349" cy="1595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133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D4231-6331-4798-BA9A-FDD8E6A69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5736" y="1318456"/>
            <a:ext cx="5050904" cy="2506588"/>
          </a:xfrm>
        </p:spPr>
        <p:txBody>
          <a:bodyPr>
            <a:normAutofit/>
          </a:bodyPr>
          <a:lstStyle/>
          <a:p>
            <a:r>
              <a:rPr lang="en-US" sz="66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957020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707654"/>
            <a:ext cx="5364088" cy="3243834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en-IN" sz="2000" b="1" dirty="0">
                <a:latin typeface="+mj-lt"/>
              </a:rPr>
              <a:t>   The greater problem faced by the society today is the need to keep a track of the homeless. It is extremely crucial for them to be served, as they are also a part of the community. And keeping a track of the homeless is extremely difficult as their data can often be scattered.</a:t>
            </a:r>
            <a:endParaRPr lang="en-IN" sz="2000" dirty="0">
              <a:latin typeface="+mj-lt"/>
            </a:endParaRPr>
          </a:p>
        </p:txBody>
      </p:sp>
      <p:pic>
        <p:nvPicPr>
          <p:cNvPr id="1026" name="Picture 2" descr="Image result for homeless problem background">
            <a:extLst>
              <a:ext uri="{FF2B5EF4-FFF2-40B4-BE49-F238E27FC236}">
                <a16:creationId xmlns:a16="http://schemas.microsoft.com/office/drawing/2014/main" id="{7EFF985D-0814-4921-9F5E-51379B865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851670"/>
            <a:ext cx="3468905" cy="201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Solution To The Problem</a:t>
            </a:r>
          </a:p>
        </p:txBody>
      </p:sp>
      <p:sp>
        <p:nvSpPr>
          <p:cNvPr id="4" name="Rectangle 3"/>
          <p:cNvSpPr/>
          <p:nvPr/>
        </p:nvSpPr>
        <p:spPr>
          <a:xfrm>
            <a:off x="611560" y="1779662"/>
            <a:ext cx="453650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b="1" dirty="0">
                <a:latin typeface="+mj-lt"/>
              </a:rPr>
              <a:t>Manual data collection effort is limited and might result to flawed decision making. Thus, it is import ant to maintain a single record for each existing homeless, along with the initiatives taken to rescue them for maintaining their track record.</a:t>
            </a:r>
            <a:endParaRPr lang="en-IN" dirty="0">
              <a:latin typeface="+mj-lt"/>
            </a:endParaRPr>
          </a:p>
        </p:txBody>
      </p:sp>
      <p:pic>
        <p:nvPicPr>
          <p:cNvPr id="2050" name="Picture 2" descr="Image result for solution background">
            <a:extLst>
              <a:ext uri="{FF2B5EF4-FFF2-40B4-BE49-F238E27FC236}">
                <a16:creationId xmlns:a16="http://schemas.microsoft.com/office/drawing/2014/main" id="{E44F76FE-E4FC-43C3-B672-85DF71C1D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527" y="1841619"/>
            <a:ext cx="3456383" cy="1944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Our Approach</a:t>
            </a:r>
          </a:p>
        </p:txBody>
      </p:sp>
      <p:sp>
        <p:nvSpPr>
          <p:cNvPr id="4" name="Rectangle 3"/>
          <p:cNvSpPr/>
          <p:nvPr/>
        </p:nvSpPr>
        <p:spPr>
          <a:xfrm>
            <a:off x="899592" y="2499742"/>
            <a:ext cx="15121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/>
              <a:t>Track the homeless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3779912" y="2499742"/>
            <a:ext cx="1475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/>
              <a:t>Provide Essentials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6732240" y="2499742"/>
            <a:ext cx="18722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/>
              <a:t>Generate and Record Costs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971600" y="3219822"/>
            <a:ext cx="17017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Details of the homeless person recorded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3851920" y="3219822"/>
            <a:ext cx="15841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Assign homeless with suitable needs</a:t>
            </a:r>
          </a:p>
        </p:txBody>
      </p:sp>
      <p:sp>
        <p:nvSpPr>
          <p:cNvPr id="9" name="Rectangle 8"/>
          <p:cNvSpPr/>
          <p:nvPr/>
        </p:nvSpPr>
        <p:spPr>
          <a:xfrm>
            <a:off x="6804248" y="3147814"/>
            <a:ext cx="163792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Calculate detailed cost of provisions for each homeless 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CD996-098E-4821-B6E0-C3F80F41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31794"/>
            <a:ext cx="8229600" cy="800100"/>
          </a:xfrm>
        </p:spPr>
        <p:txBody>
          <a:bodyPr/>
          <a:lstStyle/>
          <a:p>
            <a:r>
              <a:rPr lang="en-US" dirty="0"/>
              <a:t>System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9043B1-21C6-457B-BB72-F0A65B90F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796" y="1131894"/>
            <a:ext cx="3672408" cy="374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178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F8AE9-1A15-4CDC-9F1E-0408FB2D1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55526"/>
            <a:ext cx="8229600" cy="800100"/>
          </a:xfrm>
        </p:spPr>
        <p:txBody>
          <a:bodyPr/>
          <a:lstStyle/>
          <a:p>
            <a:r>
              <a:rPr lang="en-US" dirty="0"/>
              <a:t>Work Flow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1B6531-3D83-4DC1-95BE-48D603A83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707654"/>
            <a:ext cx="5720482" cy="250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26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A04CA-B151-46A9-AB1F-3ACADA27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Use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E6A21-CEEC-4477-852E-26AD670C8A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1" b="5201"/>
          <a:stretch/>
        </p:blipFill>
        <p:spPr>
          <a:xfrm>
            <a:off x="554182" y="1657350"/>
            <a:ext cx="4017818" cy="208823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CD0EDC-DC48-46B9-874D-94B467AD64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1" b="5201"/>
          <a:stretch/>
        </p:blipFill>
        <p:spPr>
          <a:xfrm>
            <a:off x="4795996" y="2310295"/>
            <a:ext cx="3801794" cy="197595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88061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D0FF6-896F-4E54-8939-99808B8BA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Police Use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B1E5E-557A-451B-BD9F-55CF6986FE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389" b="6542"/>
          <a:stretch/>
        </p:blipFill>
        <p:spPr>
          <a:xfrm>
            <a:off x="530364" y="1657350"/>
            <a:ext cx="4067944" cy="23762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132BC8-9CA1-4057-A514-1F7A8EBBD5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1" b="5201"/>
          <a:stretch/>
        </p:blipFill>
        <p:spPr>
          <a:xfrm>
            <a:off x="4859130" y="2545452"/>
            <a:ext cx="3813928" cy="19522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86578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4454E-9673-47A8-81B3-DE9EC3549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NGO Use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DD05DC-97DF-4293-94D5-8C139CB81E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1" b="6602"/>
          <a:stretch/>
        </p:blipFill>
        <p:spPr>
          <a:xfrm>
            <a:off x="611560" y="1680210"/>
            <a:ext cx="4067944" cy="205021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7D6E20-488E-4F65-BB44-EE92B71A4F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01"/>
          <a:stretch/>
        </p:blipFill>
        <p:spPr>
          <a:xfrm>
            <a:off x="4896544" y="2251155"/>
            <a:ext cx="3816424" cy="203509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172811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36</TotalTime>
  <Words>225</Words>
  <Application>Microsoft Office PowerPoint</Application>
  <PresentationFormat>On-screen Show (16:9)</PresentationFormat>
  <Paragraphs>34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Georgia</vt:lpstr>
      <vt:lpstr>Trebuchet MS</vt:lpstr>
      <vt:lpstr>Wingdings 2</vt:lpstr>
      <vt:lpstr>Urban</vt:lpstr>
      <vt:lpstr>PowerPoint Presentation</vt:lpstr>
      <vt:lpstr>Problem Statement</vt:lpstr>
      <vt:lpstr>Solution To The Problem</vt:lpstr>
      <vt:lpstr>Our Approach</vt:lpstr>
      <vt:lpstr>System Architecture</vt:lpstr>
      <vt:lpstr>Work Flow</vt:lpstr>
      <vt:lpstr>Login Use Case</vt:lpstr>
      <vt:lpstr>Police Use Case</vt:lpstr>
      <vt:lpstr>NGO Use Case</vt:lpstr>
      <vt:lpstr>Doctor Use Case</vt:lpstr>
      <vt:lpstr>Lab Assistant Use Case</vt:lpstr>
      <vt:lpstr>Monetary Unit Use Case</vt:lpstr>
      <vt:lpstr>Invoice Generation</vt:lpstr>
      <vt:lpstr>Email Notification</vt:lpstr>
      <vt:lpstr>Future Scope</vt:lpstr>
      <vt:lpstr>Thank You!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Rachit Agrawal</dc:creator>
  <cp:lastModifiedBy>Gaurav Lohani</cp:lastModifiedBy>
  <cp:revision>2</cp:revision>
  <dcterms:created xsi:type="dcterms:W3CDTF">2019-12-08T04:08:56Z</dcterms:created>
  <dcterms:modified xsi:type="dcterms:W3CDTF">2019-12-08T04:48:00Z</dcterms:modified>
</cp:coreProperties>
</file>

<file path=docProps/thumbnail.jpeg>
</file>